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6B9242-5B21-4F64-AD4C-ACF800474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23" y="0"/>
            <a:ext cx="8275320" cy="68580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571EACB-5E3C-4488-9340-9045CCC9C599}"/>
              </a:ext>
            </a:extLst>
          </p:cNvPr>
          <p:cNvCxnSpPr>
            <a:cxnSpLocks/>
          </p:cNvCxnSpPr>
          <p:nvPr userDrawn="1"/>
        </p:nvCxnSpPr>
        <p:spPr>
          <a:xfrm>
            <a:off x="378032" y="676935"/>
            <a:ext cx="1143593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B6C88-7967-4AC1-9E2C-DD2B12C6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25EF8E-BDE3-42DB-BDE1-6E87A049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B2F76-630E-4B35-9941-DBE2C7FE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4A82-861A-4973-8D07-7610AD7716B5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BCFC6-02D0-45AE-874C-2E600E70C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0F49F-FA11-4AD8-A29D-9E2EE2D3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4C0F-9D17-4B7F-B286-E0E317945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9EBBDA2-8F5A-4FD4-B605-31D906C3638E}"/>
              </a:ext>
            </a:extLst>
          </p:cNvPr>
          <p:cNvSpPr txBox="1">
            <a:spLocks/>
          </p:cNvSpPr>
          <p:nvPr/>
        </p:nvSpPr>
        <p:spPr>
          <a:xfrm>
            <a:off x="8288977" y="311810"/>
            <a:ext cx="356012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Инженерный кубок  Кубок городов</a:t>
            </a:r>
          </a:p>
          <a:p>
            <a:pPr algn="r"/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9EF6CB7-8C85-44F7-B98C-EF0BCD66CA2F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E87949F5-B1BE-462D-A548-AF3B19975202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9714016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b="1">
                <a:latin typeface="Arial" panose="020B0604020202020204" pitchFamily="34" charset="0"/>
                <a:cs typeface="Arial" panose="020B0604020202020204" pitchFamily="34" charset="0"/>
              </a:rPr>
              <a:t>Название проекта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361E7FB1-EE6F-45C2-AA50-AAC8F88B8FE3}"/>
              </a:ext>
            </a:extLst>
          </p:cNvPr>
          <p:cNvSpPr txBox="1">
            <a:spLocks/>
          </p:cNvSpPr>
          <p:nvPr/>
        </p:nvSpPr>
        <p:spPr>
          <a:xfrm>
            <a:off x="8288977" y="777873"/>
            <a:ext cx="356012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(оставить одно)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E9370303-D613-4BD5-B956-28635EE253F6}"/>
              </a:ext>
            </a:extLst>
          </p:cNvPr>
          <p:cNvSpPr txBox="1">
            <a:spLocks/>
          </p:cNvSpPr>
          <p:nvPr/>
        </p:nvSpPr>
        <p:spPr>
          <a:xfrm>
            <a:off x="374072" y="2600735"/>
            <a:ext cx="22266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участник 1: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AC1D11FC-7D27-494B-9E14-E225D6CE5532}"/>
              </a:ext>
            </a:extLst>
          </p:cNvPr>
          <p:cNvSpPr txBox="1">
            <a:spLocks/>
          </p:cNvSpPr>
          <p:nvPr/>
        </p:nvSpPr>
        <p:spPr>
          <a:xfrm>
            <a:off x="5061857" y="2600735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участников несколько:</a:t>
            </a:r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id="{2DF1677C-3574-45C3-8904-5F0C328DC6CC}"/>
              </a:ext>
            </a:extLst>
          </p:cNvPr>
          <p:cNvSpPr txBox="1">
            <a:spLocks/>
          </p:cNvSpPr>
          <p:nvPr/>
        </p:nvSpPr>
        <p:spPr>
          <a:xfrm>
            <a:off x="374073" y="3063875"/>
            <a:ext cx="4370120" cy="28262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pPr algn="l"/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Обр. организация</a:t>
            </a:r>
          </a:p>
          <a:p>
            <a:pPr algn="l"/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8CD2DE3-4EC0-4FBB-AAC5-D6DFED76FDDD}"/>
              </a:ext>
            </a:extLst>
          </p:cNvPr>
          <p:cNvSpPr txBox="1">
            <a:spLocks/>
          </p:cNvSpPr>
          <p:nvPr/>
        </p:nvSpPr>
        <p:spPr>
          <a:xfrm>
            <a:off x="5061857" y="3063875"/>
            <a:ext cx="3633849" cy="31766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Название команды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ФИО 1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ФИО 2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ФИО 3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Обр. организация</a:t>
            </a:r>
          </a:p>
          <a:p>
            <a:pPr algn="l"/>
            <a:r>
              <a:rPr lang="ru-RU" sz="2600"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7CB17F71-6E29-4B00-976A-BCCF8AF92DDD}"/>
              </a:ext>
            </a:extLst>
          </p:cNvPr>
          <p:cNvSpPr txBox="1">
            <a:spLocks/>
          </p:cNvSpPr>
          <p:nvPr/>
        </p:nvSpPr>
        <p:spPr>
          <a:xfrm>
            <a:off x="374072" y="6201976"/>
            <a:ext cx="299505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905E9D-6F4E-42D5-A6A8-A4730F3E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0" y="3579667"/>
            <a:ext cx="2761013" cy="28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375064"/>
            <a:ext cx="9031186" cy="26244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Коротко опишите, каким образом вы проверяли на практике свое решение</a:t>
            </a:r>
          </a:p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28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 полученные результаты и свои выводы. По возможности, отразите количественные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качественные результаты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>
                <a:latin typeface="Arial" panose="020B0604020202020204" pitchFamily="34" charset="0"/>
                <a:cs typeface="Arial" panose="020B0604020202020204" pitchFamily="34" charset="0"/>
              </a:rPr>
              <a:t>Как мы проверяли свое решение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AF2689A3-7C3D-4DD1-8D99-2FD6E4FFA2CD}"/>
              </a:ext>
            </a:extLst>
          </p:cNvPr>
          <p:cNvSpPr txBox="1">
            <a:spLocks/>
          </p:cNvSpPr>
          <p:nvPr/>
        </p:nvSpPr>
        <p:spPr>
          <a:xfrm>
            <a:off x="374071" y="5605192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тесты не проводились, удалите этот слайд</a:t>
            </a:r>
          </a:p>
        </p:txBody>
      </p:sp>
    </p:spTree>
    <p:extLst>
      <p:ext uri="{BB962C8B-B14F-4D97-AF65-F5344CB8AC3E}">
        <p14:creationId xmlns:p14="http://schemas.microsoft.com/office/powerpoint/2010/main" val="160257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Опишите, почему решение полезно (экономическая, социальная, пользовательская, экологическая и др. выгода)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Почему это решение выгодно</a:t>
            </a:r>
          </a:p>
        </p:txBody>
      </p:sp>
    </p:spTree>
    <p:extLst>
      <p:ext uri="{BB962C8B-B14F-4D97-AF65-F5344CB8AC3E}">
        <p14:creationId xmlns:p14="http://schemas.microsoft.com/office/powerpoint/2010/main" val="179069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70068"/>
            <a:ext cx="11317185" cy="6056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Вставьте таблицу «‎Риски»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200" b="1">
                <a:latin typeface="Arial" panose="020B0604020202020204" pitchFamily="34" charset="0"/>
                <a:cs typeface="Arial" panose="020B0604020202020204" pitchFamily="34" charset="0"/>
              </a:rPr>
              <a:t>Какие мы видим ограничения и риски</a:t>
            </a:r>
          </a:p>
        </p:txBody>
      </p:sp>
    </p:spTree>
    <p:extLst>
      <p:ext uri="{BB962C8B-B14F-4D97-AF65-F5344CB8AC3E}">
        <p14:creationId xmlns:p14="http://schemas.microsoft.com/office/powerpoint/2010/main" val="337582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924248"/>
            <a:ext cx="10759046" cy="16418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 варианты масштабирования или адаптации вашего решения. И/или вставьте таблицу «‎Масштабирование и адаптация»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210308" cy="13983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>
                <a:latin typeface="Arial" panose="020B0604020202020204" pitchFamily="34" charset="0"/>
                <a:cs typeface="Arial" panose="020B0604020202020204" pitchFamily="34" charset="0"/>
              </a:rPr>
              <a:t>Какой потенциал и перспективы применения у нашего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47363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600191"/>
            <a:ext cx="11210308" cy="227710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Призыв </a:t>
            </a:r>
          </a:p>
          <a:p>
            <a:pPr algn="l"/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к действию!</a:t>
            </a:r>
          </a:p>
        </p:txBody>
      </p:sp>
    </p:spTree>
    <p:extLst>
      <p:ext uri="{BB962C8B-B14F-4D97-AF65-F5344CB8AC3E}">
        <p14:creationId xmlns:p14="http://schemas.microsoft.com/office/powerpoint/2010/main" val="16197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3">
            <a:extLst>
              <a:ext uri="{FF2B5EF4-FFF2-40B4-BE49-F238E27FC236}">
                <a16:creationId xmlns:a16="http://schemas.microsoft.com/office/drawing/2014/main" id="{E9370303-D613-4BD5-B956-28635EE253F6}"/>
              </a:ext>
            </a:extLst>
          </p:cNvPr>
          <p:cNvSpPr txBox="1">
            <a:spLocks/>
          </p:cNvSpPr>
          <p:nvPr/>
        </p:nvSpPr>
        <p:spPr>
          <a:xfrm>
            <a:off x="374072" y="935178"/>
            <a:ext cx="22266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участник 1: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AC1D11FC-7D27-494B-9E14-E225D6CE5532}"/>
              </a:ext>
            </a:extLst>
          </p:cNvPr>
          <p:cNvSpPr txBox="1">
            <a:spLocks/>
          </p:cNvSpPr>
          <p:nvPr/>
        </p:nvSpPr>
        <p:spPr>
          <a:xfrm>
            <a:off x="374071" y="3698379"/>
            <a:ext cx="313508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участников несколько:</a:t>
            </a:r>
          </a:p>
        </p:txBody>
      </p:sp>
      <p:sp>
        <p:nvSpPr>
          <p:cNvPr id="12" name="Дата 3">
            <a:extLst>
              <a:ext uri="{FF2B5EF4-FFF2-40B4-BE49-F238E27FC236}">
                <a16:creationId xmlns:a16="http://schemas.microsoft.com/office/drawing/2014/main" id="{2DF1677C-3574-45C3-8904-5F0C328DC6CC}"/>
              </a:ext>
            </a:extLst>
          </p:cNvPr>
          <p:cNvSpPr txBox="1">
            <a:spLocks/>
          </p:cNvSpPr>
          <p:nvPr/>
        </p:nvSpPr>
        <p:spPr>
          <a:xfrm>
            <a:off x="374073" y="1195415"/>
            <a:ext cx="8853054" cy="11311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Об авторе проекта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8CD2DE3-4EC0-4FBB-AAC5-D6DFED76FDDD}"/>
              </a:ext>
            </a:extLst>
          </p:cNvPr>
          <p:cNvSpPr txBox="1">
            <a:spLocks/>
          </p:cNvSpPr>
          <p:nvPr/>
        </p:nvSpPr>
        <p:spPr>
          <a:xfrm>
            <a:off x="374073" y="3967587"/>
            <a:ext cx="9286504" cy="9816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Наша команда</a:t>
            </a: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21" name="Дата 3">
            <a:extLst>
              <a:ext uri="{FF2B5EF4-FFF2-40B4-BE49-F238E27FC236}">
                <a16:creationId xmlns:a16="http://schemas.microsoft.com/office/drawing/2014/main" id="{500EDD09-1AD8-4AB0-9901-AE7D9B28CFBD}"/>
              </a:ext>
            </a:extLst>
          </p:cNvPr>
          <p:cNvSpPr txBox="1">
            <a:spLocks/>
          </p:cNvSpPr>
          <p:nvPr/>
        </p:nvSpPr>
        <p:spPr>
          <a:xfrm>
            <a:off x="374071" y="5194209"/>
            <a:ext cx="10301846" cy="6739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Расскажите о том, какую роль выполнял каждый участник</a:t>
            </a:r>
            <a:endParaRPr lang="ru-RU" sz="8000" b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2" y="2410088"/>
            <a:ext cx="11400312" cy="101891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Расскажите о себе и почему выбрали работать самостоятельное</a:t>
            </a:r>
            <a:endParaRPr lang="ru-RU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3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743142"/>
            <a:ext cx="11317185" cy="36545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Добавьте сюда описание задания,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оно было сформулировано заказчиком</a:t>
            </a:r>
            <a:endParaRPr lang="ru-RU"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600" b="1">
                <a:latin typeface="Arial" panose="020B0604020202020204" pitchFamily="34" charset="0"/>
                <a:cs typeface="Arial" panose="020B0604020202020204" pitchFamily="34" charset="0"/>
              </a:rPr>
              <a:t>Задание от заказчика </a:t>
            </a:r>
          </a:p>
        </p:txBody>
      </p:sp>
    </p:spTree>
    <p:extLst>
      <p:ext uri="{BB962C8B-B14F-4D97-AF65-F5344CB8AC3E}">
        <p14:creationId xmlns:p14="http://schemas.microsoft.com/office/powerpoint/2010/main" val="375221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784453"/>
            <a:ext cx="11352811" cy="21969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Напишите список ключевых вопросов, требующих уточнения </a:t>
            </a:r>
            <a:endParaRPr lang="en-US" sz="28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лучшего понимания задания. Если вы уже получили ответы, отразите это на слайде</a:t>
            </a:r>
            <a:endParaRPr lang="ru-RU"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2" y="1160804"/>
            <a:ext cx="10076214" cy="14129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>
                <a:latin typeface="Arial" panose="020B0604020202020204" pitchFamily="34" charset="0"/>
                <a:cs typeface="Arial" panose="020B0604020202020204" pitchFamily="34" charset="0"/>
              </a:rPr>
              <a:t>Какие дополнительные вопросы 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b="1">
                <a:latin typeface="Arial" panose="020B0604020202020204" pitchFamily="34" charset="0"/>
                <a:cs typeface="Arial" panose="020B0604020202020204" pitchFamily="34" charset="0"/>
              </a:rPr>
              <a:t>мы бы хотели задать заказчику</a:t>
            </a:r>
          </a:p>
        </p:txBody>
      </p:sp>
    </p:spTree>
    <p:extLst>
      <p:ext uri="{BB962C8B-B14F-4D97-AF65-F5344CB8AC3E}">
        <p14:creationId xmlns:p14="http://schemas.microsoft.com/office/powerpoint/2010/main" val="95853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4"/>
            <a:ext cx="11317185" cy="88477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 проблему, как вы сформулировали её для себя</a:t>
            </a:r>
            <a:endParaRPr lang="ru-RU"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Как мы поняли суть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12439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Опишите, как эту и подобные проблемы уже решали?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какой опыт, научные исследования, существующие разработки вы опирались при создании решения?</a:t>
            </a:r>
            <a:endParaRPr lang="ru-RU"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b="1">
                <a:latin typeface="Arial" panose="020B0604020202020204" pitchFamily="34" charset="0"/>
                <a:cs typeface="Arial" panose="020B0604020202020204" pitchFamily="34" charset="0"/>
              </a:rPr>
              <a:t>Что уже придумали до нас</a:t>
            </a:r>
          </a:p>
        </p:txBody>
      </p:sp>
    </p:spTree>
    <p:extLst>
      <p:ext uri="{BB962C8B-B14F-4D97-AF65-F5344CB8AC3E}">
        <p14:creationId xmlns:p14="http://schemas.microsoft.com/office/powerpoint/2010/main" val="283626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52944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1-3 предложениях опишите суть предлагаемого вами решения. </a:t>
            </a:r>
            <a:r>
              <a:rPr lang="ru-RU" sz="2800" b="0" i="1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Можно добавить наглядный материал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6000" b="1">
                <a:latin typeface="Arial" panose="020B0604020202020204" pitchFamily="34" charset="0"/>
                <a:cs typeface="Arial" panose="020B0604020202020204" pitchFamily="34" charset="0"/>
              </a:rPr>
              <a:t>Что мы придумали</a:t>
            </a:r>
          </a:p>
        </p:txBody>
      </p:sp>
    </p:spTree>
    <p:extLst>
      <p:ext uri="{BB962C8B-B14F-4D97-AF65-F5344CB8AC3E}">
        <p14:creationId xmlns:p14="http://schemas.microsoft.com/office/powerpoint/2010/main" val="33493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9975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Более подробно опишите технологию, приведите расчеты, чертежи, модели, схемы, программный код и т.п. (наглядный материал), если нужно 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Как решение будет работать</a:t>
            </a:r>
          </a:p>
        </p:txBody>
      </p:sp>
    </p:spTree>
    <p:extLst>
      <p:ext uri="{BB962C8B-B14F-4D97-AF65-F5344CB8AC3E}">
        <p14:creationId xmlns:p14="http://schemas.microsoft.com/office/powerpoint/2010/main" val="302232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ECD2831-5002-426E-98C2-85321F771C21}"/>
              </a:ext>
            </a:extLst>
          </p:cNvPr>
          <p:cNvSpPr txBox="1">
            <a:spLocks/>
          </p:cNvSpPr>
          <p:nvPr/>
        </p:nvSpPr>
        <p:spPr>
          <a:xfrm>
            <a:off x="11287495" y="6201975"/>
            <a:ext cx="48688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4F52EF5F-1795-4341-8759-D70F4E678325}"/>
              </a:ext>
            </a:extLst>
          </p:cNvPr>
          <p:cNvSpPr txBox="1">
            <a:spLocks/>
          </p:cNvSpPr>
          <p:nvPr/>
        </p:nvSpPr>
        <p:spPr>
          <a:xfrm>
            <a:off x="374073" y="311810"/>
            <a:ext cx="355072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/>
              <a:t>Future Makers: Junior Cup</a:t>
            </a:r>
            <a:endParaRPr lang="ru-RU" sz="140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639529B9-A894-4937-B8FC-71FC30F367A8}"/>
              </a:ext>
            </a:extLst>
          </p:cNvPr>
          <p:cNvSpPr txBox="1">
            <a:spLocks/>
          </p:cNvSpPr>
          <p:nvPr/>
        </p:nvSpPr>
        <p:spPr>
          <a:xfrm>
            <a:off x="374071" y="2499753"/>
            <a:ext cx="11317185" cy="143097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Запишите списком, какие результаты должны получиться после реализации решения. По возможности отразите количественные </a:t>
            </a:r>
            <a:endParaRPr lang="en-US" sz="2800" b="0" i="0" u="none" strike="noStrike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качественные результаты</a:t>
            </a:r>
            <a:endParaRPr lang="ru-RU" sz="6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ата 3">
            <a:extLst>
              <a:ext uri="{FF2B5EF4-FFF2-40B4-BE49-F238E27FC236}">
                <a16:creationId xmlns:a16="http://schemas.microsoft.com/office/drawing/2014/main" id="{F2D98E56-819F-4EB2-AA00-FB0971D7BF14}"/>
              </a:ext>
            </a:extLst>
          </p:cNvPr>
          <p:cNvSpPr txBox="1">
            <a:spLocks/>
          </p:cNvSpPr>
          <p:nvPr/>
        </p:nvSpPr>
        <p:spPr>
          <a:xfrm>
            <a:off x="374071" y="1154867"/>
            <a:ext cx="11400312" cy="109846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eologica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400" b="1">
                <a:latin typeface="Arial" panose="020B0604020202020204" pitchFamily="34" charset="0"/>
                <a:cs typeface="Arial" panose="020B0604020202020204" pitchFamily="34" charset="0"/>
              </a:rPr>
              <a:t>Какие результаты ожидаются</a:t>
            </a:r>
          </a:p>
        </p:txBody>
      </p:sp>
    </p:spTree>
    <p:extLst>
      <p:ext uri="{BB962C8B-B14F-4D97-AF65-F5344CB8AC3E}">
        <p14:creationId xmlns:p14="http://schemas.microsoft.com/office/powerpoint/2010/main" val="3166895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410</Words>
  <Application>Microsoft Office PowerPoint</Application>
  <PresentationFormat>Широкоэкранный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Geologica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Strelkova</dc:creator>
  <cp:lastModifiedBy>Анна Мурашкина</cp:lastModifiedBy>
  <cp:revision>17</cp:revision>
  <dcterms:created xsi:type="dcterms:W3CDTF">2024-12-11T16:50:39Z</dcterms:created>
  <dcterms:modified xsi:type="dcterms:W3CDTF">2025-10-30T13:20:52Z</dcterms:modified>
</cp:coreProperties>
</file>